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Loup-garou en java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14" y="590004"/>
            <a:ext cx="5040086" cy="50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390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BALTZ Eliott : programmeur</a:t>
            </a:r>
          </a:p>
          <a:p>
            <a:r>
              <a:rPr lang="fr-FR" dirty="0"/>
              <a:t>DEQUIDT Valentin : programmeur</a:t>
            </a:r>
          </a:p>
          <a:p>
            <a:r>
              <a:rPr lang="fr-FR" dirty="0"/>
              <a:t>SEYLLER Vincent : </a:t>
            </a:r>
            <a:r>
              <a:rPr lang="fr-FR" dirty="0" smtClean="0"/>
              <a:t>programmeur</a:t>
            </a:r>
          </a:p>
          <a:p>
            <a:r>
              <a:rPr lang="fr-FR" dirty="0" smtClean="0"/>
              <a:t>Notre jeu : « Le loup-garou »</a:t>
            </a:r>
          </a:p>
          <a:p>
            <a:r>
              <a:rPr lang="fr-FR" dirty="0" smtClean="0"/>
              <a:t>Chaque joueur a un rôle que les autres ne connaissent pas</a:t>
            </a:r>
          </a:p>
          <a:p>
            <a:r>
              <a:rPr lang="fr-FR" dirty="0" smtClean="0"/>
              <a:t>Les </a:t>
            </a:r>
            <a:r>
              <a:rPr lang="fr-FR" dirty="0" err="1" smtClean="0"/>
              <a:t>loups-garous</a:t>
            </a:r>
            <a:r>
              <a:rPr lang="fr-FR" dirty="0" smtClean="0"/>
              <a:t> doivent tuer les </a:t>
            </a:r>
            <a:r>
              <a:rPr lang="fr-FR" dirty="0" smtClean="0"/>
              <a:t>innocents</a:t>
            </a:r>
            <a:endParaRPr lang="fr-FR" dirty="0" smtClean="0"/>
          </a:p>
          <a:p>
            <a:r>
              <a:rPr lang="fr-FR" dirty="0" smtClean="0"/>
              <a:t>Les </a:t>
            </a:r>
            <a:r>
              <a:rPr lang="fr-FR" dirty="0" smtClean="0"/>
              <a:t>innocents</a:t>
            </a:r>
            <a:r>
              <a:rPr lang="fr-FR" dirty="0" smtClean="0"/>
              <a:t> </a:t>
            </a:r>
            <a:r>
              <a:rPr lang="fr-FR" dirty="0" smtClean="0"/>
              <a:t>doivent tuer les </a:t>
            </a:r>
            <a:r>
              <a:rPr lang="fr-FR" dirty="0" err="1" smtClean="0"/>
              <a:t>loups-garous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Présentation Générale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42" y="1498515"/>
            <a:ext cx="2514649" cy="22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9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e-hurlement-du-lou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Présentation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1678" y="1284516"/>
            <a:ext cx="10178322" cy="3593591"/>
          </a:xfrm>
        </p:spPr>
        <p:txBody>
          <a:bodyPr/>
          <a:lstStyle/>
          <a:p>
            <a:r>
              <a:rPr lang="fr-FR" dirty="0" err="1" smtClean="0"/>
              <a:t>Language</a:t>
            </a:r>
            <a:r>
              <a:rPr lang="fr-FR" dirty="0" smtClean="0"/>
              <a:t> : Java</a:t>
            </a:r>
          </a:p>
          <a:p>
            <a:r>
              <a:rPr lang="fr-FR" dirty="0" smtClean="0"/>
              <a:t>Librairie utilisée : </a:t>
            </a:r>
            <a:r>
              <a:rPr lang="fr-FR" dirty="0" err="1" smtClean="0"/>
              <a:t>JavaFX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16" y="2301162"/>
            <a:ext cx="8130950" cy="34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29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Vidéo</a:t>
            </a:r>
            <a:endParaRPr lang="fr-FR" dirty="0"/>
          </a:p>
        </p:txBody>
      </p:sp>
      <p:pic>
        <p:nvPicPr>
          <p:cNvPr id="8" name="2018-03-20_at_17-25-3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166" y="382385"/>
            <a:ext cx="10981345" cy="5716663"/>
          </a:xfrm>
        </p:spPr>
      </p:pic>
    </p:spTree>
    <p:extLst>
      <p:ext uri="{BB962C8B-B14F-4D97-AF65-F5344CB8AC3E}">
        <p14:creationId xmlns:p14="http://schemas.microsoft.com/office/powerpoint/2010/main" val="1513229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Plans Futurs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1678" y="2712721"/>
            <a:ext cx="10178322" cy="3593591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Ajout de plusieurs rôles comme la voyante, la petite fille et d’autres …</a:t>
            </a:r>
          </a:p>
          <a:p>
            <a:r>
              <a:rPr lang="fr-FR" dirty="0" smtClean="0"/>
              <a:t>Rajouter </a:t>
            </a:r>
            <a:r>
              <a:rPr lang="fr-FR" dirty="0" smtClean="0"/>
              <a:t>la description </a:t>
            </a:r>
            <a:r>
              <a:rPr lang="fr-FR" dirty="0" smtClean="0"/>
              <a:t>des rôles</a:t>
            </a:r>
          </a:p>
          <a:p>
            <a:r>
              <a:rPr lang="fr-FR" dirty="0" smtClean="0"/>
              <a:t>Changer l’image en fonction du rôle</a:t>
            </a:r>
          </a:p>
          <a:p>
            <a:r>
              <a:rPr lang="fr-FR" dirty="0" smtClean="0"/>
              <a:t>Gérer la fin de partie (que le serveur se réinitialise automatiquement)</a:t>
            </a:r>
          </a:p>
          <a:p>
            <a:r>
              <a:rPr lang="fr-FR" dirty="0" smtClean="0"/>
              <a:t>Pouvoir entrer l’adresse IP du serveur quand on lance le jeu</a:t>
            </a:r>
          </a:p>
          <a:p>
            <a:r>
              <a:rPr lang="fr-FR" dirty="0" smtClean="0"/>
              <a:t>Ajout d’un compte à rebours pour savoir le temps qu’il reste pour jouer</a:t>
            </a:r>
          </a:p>
          <a:p>
            <a:r>
              <a:rPr lang="fr-FR" dirty="0" smtClean="0"/>
              <a:t>Correction de bugs mineurs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8" y="696912"/>
            <a:ext cx="4232366" cy="21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91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Invitation A essayer le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1678" y="1754778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800" dirty="0" smtClean="0"/>
              <a:t>Venez découvrir votre part </a:t>
            </a:r>
            <a:r>
              <a:rPr lang="fr-FR" sz="4800" dirty="0" smtClean="0"/>
              <a:t>bestiale </a:t>
            </a:r>
            <a:r>
              <a:rPr lang="fr-FR" sz="4800" dirty="0" smtClean="0"/>
              <a:t>à notre table ! </a:t>
            </a:r>
            <a:endParaRPr lang="fr-FR" sz="4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44" y="1637211"/>
            <a:ext cx="5220789" cy="522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93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117</TotalTime>
  <Words>114</Words>
  <Application>Microsoft Office PowerPoint</Application>
  <PresentationFormat>Grand écran</PresentationFormat>
  <Paragraphs>24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Gill Sans MT</vt:lpstr>
      <vt:lpstr>Impact</vt:lpstr>
      <vt:lpstr>Badge</vt:lpstr>
      <vt:lpstr>Présentation PowerPoint</vt:lpstr>
      <vt:lpstr>Présentation Générale</vt:lpstr>
      <vt:lpstr>Présentation Du Jeu</vt:lpstr>
      <vt:lpstr>Vidéo</vt:lpstr>
      <vt:lpstr>Plans Futurs</vt:lpstr>
      <vt:lpstr>Invitation A essayer le jeu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Danny Bélanger</dc:creator>
  <cp:lastModifiedBy>Danny Bélanger</cp:lastModifiedBy>
  <cp:revision>13</cp:revision>
  <dcterms:created xsi:type="dcterms:W3CDTF">2018-03-20T19:25:37Z</dcterms:created>
  <dcterms:modified xsi:type="dcterms:W3CDTF">2018-03-20T21:30:46Z</dcterms:modified>
</cp:coreProperties>
</file>